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6" r:id="rId3"/>
    <p:sldId id="265" r:id="rId4"/>
    <p:sldId id="267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2023/4/13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4283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2023/4/13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633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2023/4/13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16797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2023/4/13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3499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2023/4/13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55674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2023/4/13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52721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2023/4/13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03585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2023/4/13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30223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2023/4/13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2870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2023/4/13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521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2023/4/13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7395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2023/4/13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8054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2023/4/13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2069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2023/4/13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2333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2023/4/13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0970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4EB1-0D9B-42B8-BA04-87059921BB80}" type="datetimeFigureOut">
              <a:rPr lang="zh-TW" altLang="en-US" smtClean="0"/>
              <a:t>2023/4/13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027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54EB1-0D9B-42B8-BA04-87059921BB80}" type="datetimeFigureOut">
              <a:rPr lang="zh-TW" altLang="en-US" smtClean="0"/>
              <a:t>2023/4/13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C26A67AC-1878-49B6-B48A-800D05D3A7A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146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499328" cy="1028370"/>
          </a:xfrm>
        </p:spPr>
        <p:txBody>
          <a:bodyPr>
            <a:normAutofit fontScale="900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为神做一个有影响力的人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十一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9834249" cy="5548927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家春秋之爱与恕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为何家中会有「家春秋」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春秋战国混乱非常。清官难审家庭事。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为何亲密的人更难饶恕。因为有恩便有怨。容易受伤！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一切的仇恨和亲密关系的破坏，都是源于我们心中的谎言。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80587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499328" cy="102837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一切战争由心开始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9247659" cy="5548927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个人成长有两大战场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是心思的战场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是人际的战场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心思的战场决定你的世界观，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人际的战场决定你的幸福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感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自卑的人，世界处处都是否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受伤的人，世界处处都有敌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635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499328" cy="102837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一切幸福由心开始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9607826" cy="5548927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「若有人在基督里，祂就是新造的人，旧事已过都变成就的了。」（林后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17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我们爱，因为神先爱我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们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神要你活出的是因被爱，而愿意去爱的生命。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主的妙爱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】~ 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接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纳的爱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用神的恩言恢复内心的自我形像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，新的世界观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64358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734" y="355157"/>
            <a:ext cx="9499328" cy="1028370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如何在家人中活出宽恕？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734" y="1383527"/>
            <a:ext cx="9247659" cy="5548927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最难饶恕的是自己，然后是家人。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靠主恩重建新的家，一个天父的世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界。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诺未喜安「复和神学」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与父神复和有平安，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与自己复和有喜乐，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与别人复和有自由，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与大地复和有安息。</a:t>
            </a: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36503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386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微軟正黑體</vt:lpstr>
      <vt:lpstr>標楷體</vt:lpstr>
      <vt:lpstr>Arial</vt:lpstr>
      <vt:lpstr>Trebuchet MS</vt:lpstr>
      <vt:lpstr>Wingdings 3</vt:lpstr>
      <vt:lpstr>多面向</vt:lpstr>
      <vt:lpstr>【为神做一个有影响力的人】第十一讲</vt:lpstr>
      <vt:lpstr>一切战争由心开始</vt:lpstr>
      <vt:lpstr>一切幸福由心开始</vt:lpstr>
      <vt:lpstr>如何在家人中活出宽恕？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【为神做一个有影响力的人】第十一讲</dc:title>
  <dc:creator>sun kwong wong</dc:creator>
  <cp:lastModifiedBy>SL CHAN</cp:lastModifiedBy>
  <cp:revision>4</cp:revision>
  <dcterms:created xsi:type="dcterms:W3CDTF">2023-04-13T11:11:57Z</dcterms:created>
  <dcterms:modified xsi:type="dcterms:W3CDTF">2023-04-13T15:27:05Z</dcterms:modified>
</cp:coreProperties>
</file>